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"/>
  </p:notesMasterIdLst>
  <p:handoutMasterIdLst>
    <p:handoutMasterId r:id="rId3"/>
  </p:handout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handoutMaster" Target="handoutMasters/handoutMaster1.xml"/>
<Relationship Id="rId7" Type="http://schemas.openxmlformats.org/officeDocument/2006/relationships/tableStyles" Target="tableStyles.xml"/>
<Relationship Id="rId2" Type="http://schemas.openxmlformats.org/officeDocument/2006/relationships/notesMaster" Target="notesMasters/notesMaster1.xml"/>
<Relationship Id="rId1" Type="http://schemas.openxmlformats.org/officeDocument/2006/relationships/slideMaster" Target="slideMasters/slideMaster1.xml"/>
<Relationship Id="rId6" Type="http://schemas.openxmlformats.org/officeDocument/2006/relationships/theme" Target="theme/theme1.xml"/>
<Relationship Id="rId5" Type="http://schemas.openxmlformats.org/officeDocument/2006/relationships/viewProps" Target="viewProps.xml"/>
<Relationship Id="rId4" Type="http://schemas.openxmlformats.org/officeDocument/2006/relationships/presProps" Target="presProps.xml"/>
<Relationship Id="rId8" Type="http://schemas.openxmlformats.org/officeDocument/2006/relationships/slide" Target="slides/slide1.xml"/>
<Relationship Id="rId9" Type="http://schemas.openxmlformats.org/officeDocument/2006/relationships/slide" Target="slides/slide2.xml"/>
<Relationship Id="rId10" Type="http://schemas.openxmlformats.org/officeDocument/2006/relationships/slide" Target="slides/slide3.xml"/>
<Relationship Id="rId11" Type="http://schemas.openxmlformats.org/officeDocument/2006/relationships/slide" Target="slides/slide4.xml"/>
<Relationship Id="rId12" Type="http://schemas.openxmlformats.org/officeDocument/2006/relationships/slide" Target="slides/slide5.xml"/>
<Relationship Id="rId13" Type="http://schemas.openxmlformats.org/officeDocument/2006/relationships/slide" Target="slides/slide6.xml"/>
<Relationship Id="rId14" Type="http://schemas.openxmlformats.org/officeDocument/2006/relationships/slide" Target="slides/slide7.xml"/>
<Relationship Id="rId15" Type="http://schemas.openxmlformats.org/officeDocument/2006/relationships/slide" Target="slides/slide8.xml"/>
<Relationship Id="rId16" Type="http://schemas.openxmlformats.org/officeDocument/2006/relationships/slide" Target="slides/slide9.xml"/>
<Relationship Id="rId17" Type="http://schemas.openxmlformats.org/officeDocument/2006/relationships/slide" Target="slides/slide10.xml"/>
<Relationship Id="rId18" Type="http://schemas.openxmlformats.org/officeDocument/2006/relationships/slide" Target="slides/slide11.xml"/>
<Relationship Id="rId19" Type="http://schemas.openxmlformats.org/officeDocument/2006/relationships/slide" Target="slides/slide12.xml"/>
<Relationship Id="rId20" Type="http://schemas.openxmlformats.org/officeDocument/2006/relationships/slide" Target="slides/slide13.xml"/>
<Relationship Id="rId21" Type="http://schemas.openxmlformats.org/officeDocument/2006/relationships/slide" Target="slides/slide14.xml"/>
<Relationship Id="rId22" Type="http://schemas.openxmlformats.org/officeDocument/2006/relationships/slide" Target="slides/slide15.xml"/>
<Relationship Id="rId23" Type="http://schemas.openxmlformats.org/officeDocument/2006/relationships/slide" Target="slides/slide16.xml"/>
<Relationship Id="rId24" Type="http://schemas.openxmlformats.org/officeDocument/2006/relationships/slide" Target="slides/slide17.xml"/>
<Relationship Id="rId25" Type="http://schemas.openxmlformats.org/officeDocument/2006/relationships/slide" Target="slides/slide18.xml"/>
<Relationship Id="rId26" Type="http://schemas.openxmlformats.org/officeDocument/2006/relationships/slide" Target="slides/slide19.xml"/>
<Relationship Id="rId27" Type="http://schemas.openxmlformats.org/officeDocument/2006/relationships/slide" Target="slides/slide20.xml"/>
<Relationship Id="rId28" Type="http://schemas.openxmlformats.org/officeDocument/2006/relationships/slide" Target="slides/slide21.xml"/>
<Relationship Id="rId29" Type="http://schemas.openxmlformats.org/officeDocument/2006/relationships/slide" Target="slides/slide22.xml"/>
<Relationship Id="rId30" Type="http://schemas.openxmlformats.org/officeDocument/2006/relationships/slide" Target="slides/slide23.xml"/>
<Relationship Id="rId31" Type="http://schemas.openxmlformats.org/officeDocument/2006/relationships/slide" Target="slides/slide24.xml"/>
<Relationship Id="rId32" Type="http://schemas.openxmlformats.org/officeDocument/2006/relationships/slide" Target="slides/slide25.xml"/>
<Relationship Id="rId33" Type="http://schemas.openxmlformats.org/officeDocument/2006/relationships/slide" Target="slides/slide26.xml"/>
<Relationship Id="rId34" Type="http://schemas.openxmlformats.org/officeDocument/2006/relationships/slide" Target="slides/slide27.xml"/>
<Relationship Id="rId35" Type="http://schemas.openxmlformats.org/officeDocument/2006/relationships/slide" Target="slides/slide28.xml"/>
<Relationship Id="rId36" Type="http://schemas.openxmlformats.org/officeDocument/2006/relationships/slide" Target="slides/slide29.xml"/>
<Relationship Id="rId37" Type="http://schemas.openxmlformats.org/officeDocument/2006/relationships/slide" Target="slides/slide30.xml"/>
<Relationship Id="rId38" Type="http://schemas.openxmlformats.org/officeDocument/2006/relationships/slide" Target="slides/slide31.xml"/>
<Relationship Id="rId39" Type="http://schemas.openxmlformats.org/officeDocument/2006/relationships/slide" Target="slides/slide32.xml"/>
<Relationship Id="rId40" Type="http://schemas.openxmlformats.org/officeDocument/2006/relationships/slide" Target="slides/slide33.xml"/>
<Relationship Id="rId41" Type="http://schemas.openxmlformats.org/officeDocument/2006/relationships/slide" Target="slides/slide34.xml"/>
<Relationship Id="rId42" Type="http://schemas.openxmlformats.org/officeDocument/2006/relationships/slide" Target="slides/slide35.xml"/>
<Relationship Id="rId43" Type="http://schemas.openxmlformats.org/officeDocument/2006/relationships/slide" Target="slides/slide36.xml"/>
<Relationship Id="rId44" Type="http://schemas.openxmlformats.org/officeDocument/2006/relationships/slide" Target="slides/slide37.xml"/>
<Relationship Id="rId45" Type="http://schemas.openxmlformats.org/officeDocument/2006/relationships/slide" Target="slides/slide38.xml"/>
<Relationship Id="rId46" Type="http://schemas.openxmlformats.org/officeDocument/2006/relationships/slide" Target="slides/slide39.xml"/>
<Relationship Id="rId47" Type="http://schemas.openxmlformats.org/officeDocument/2006/relationships/slide" Target="slides/slide40.xml"/>
<Relationship Id="rId48" Type="http://schemas.openxmlformats.org/officeDocument/2006/relationships/slide" Target="slides/slide41.xml"/>
<Relationship Id="rId49" Type="http://schemas.openxmlformats.org/officeDocument/2006/relationships/slide" Target="slides/slide42.xml"/>
<Relationship Id="rId50" Type="http://schemas.openxmlformats.org/officeDocument/2006/relationships/slide" Target="slides/slide43.xml"/>
<Relationship Id="rId51" Type="http://schemas.openxmlformats.org/officeDocument/2006/relationships/slide" Target="slides/slide44.xml"/>
<Relationship Id="rId52" Type="http://schemas.openxmlformats.org/officeDocument/2006/relationships/slide" Target="slides/slide45.xml"/>
<Relationship Id="rId53" Type="http://schemas.openxmlformats.org/officeDocument/2006/relationships/slide" Target="slides/slide46.xml"/>
<Relationship Id="rId54" Type="http://schemas.openxmlformats.org/officeDocument/2006/relationships/slide" Target="slides/slide47.xml"/>
<Relationship Id="rId55" Type="http://schemas.openxmlformats.org/officeDocument/2006/relationships/slide" Target="slides/slide48.xml"/>
<Relationship Id="rId56" Type="http://schemas.openxmlformats.org/officeDocument/2006/relationships/slide" Target="slides/slide49.xml"/>
<Relationship Id="rId57" Type="http://schemas.openxmlformats.org/officeDocument/2006/relationships/slide" Target="slides/slide50.xml"/>
<Relationship Id="rId58" Type="http://schemas.openxmlformats.org/officeDocument/2006/relationships/slide" Target="slides/slide51.xml"/>
<Relationship Id="rId59" Type="http://schemas.openxmlformats.org/officeDocument/2006/relationships/slide" Target="slides/slide52.xml"/>
<Relationship Id="rId60" Type="http://schemas.openxmlformats.org/officeDocument/2006/relationships/slide" Target="slides/slide53.xml"/>
<Relationship Id="rId61" Type="http://schemas.openxmlformats.org/officeDocument/2006/relationships/slide" Target="slides/slide54.xml"/>
<Relationship Id="rId62" Type="http://schemas.openxmlformats.org/officeDocument/2006/relationships/slide" Target="slides/slide55.xml"/>
<Relationship Id="rId63" Type="http://schemas.openxmlformats.org/officeDocument/2006/relationships/slide" Target="slides/slide56.xml"/>
<Relationship Id="rId64" Type="http://schemas.openxmlformats.org/officeDocument/2006/relationships/slide" Target="slides/slide57.xml"/>
<Relationship Id="rId65" Type="http://schemas.openxmlformats.org/officeDocument/2006/relationships/slide" Target="slides/slide58.xml"/>
<Relationship Id="rId66" Type="http://schemas.openxmlformats.org/officeDocument/2006/relationships/slide" Target="slides/slide59.xml"/>
<Relationship Id="rId67" Type="http://schemas.openxmlformats.org/officeDocument/2006/relationships/slide" Target="slides/slide60.xml"/>
<Relationship Id="rId68" Type="http://schemas.openxmlformats.org/officeDocument/2006/relationships/slide" Target="slides/slide61.xml"/>
<Relationship Id="rId69" Type="http://schemas.openxmlformats.org/officeDocument/2006/relationships/slide" Target="slides/slide62.xml"/>
<Relationship Id="rId70" Type="http://schemas.openxmlformats.org/officeDocument/2006/relationships/slide" Target="slides/slide63.xml"/>
<Relationship Id="rId71" Type="http://schemas.openxmlformats.org/officeDocument/2006/relationships/slide" Target="slides/slide64.xml"/>
<Relationship Id="rId72" Type="http://schemas.openxmlformats.org/officeDocument/2006/relationships/slide" Target="slides/slide65.xml"/>
<Relationship Id="rId73" Type="http://schemas.openxmlformats.org/officeDocument/2006/relationships/slide" Target="slides/slide66.xml"/>
<Relationship Id="rId74" Type="http://schemas.openxmlformats.org/officeDocument/2006/relationships/slide" Target="slides/slide67.xml"/>
<Relationship Id="rId75" Type="http://schemas.openxmlformats.org/officeDocument/2006/relationships/slide" Target="slides/slide68.xml"/>
<Relationship Id="rId76" Type="http://schemas.openxmlformats.org/officeDocument/2006/relationships/slide" Target="slides/slide69.xml"/>
<Relationship Id="rId77" Type="http://schemas.openxmlformats.org/officeDocument/2006/relationships/slide" Target="slides/slide70.xml"/>
<Relationship Id="rId78" Type="http://schemas.openxmlformats.org/officeDocument/2006/relationships/slide" Target="slides/slide71.xml"/>
<Relationship Id="rId79" Type="http://schemas.openxmlformats.org/officeDocument/2006/relationships/slide" Target="slides/slide72.xml"/>
<Relationship Id="rId80" Type="http://schemas.openxmlformats.org/officeDocument/2006/relationships/slide" Target="slides/slide73.xml"/>
<Relationship Id="rId81" Type="http://schemas.openxmlformats.org/officeDocument/2006/relationships/slide" Target="slides/slide74.xml"/>
<Relationship Id="rId82" Type="http://schemas.openxmlformats.org/officeDocument/2006/relationships/slide" Target="slides/slide75.xml"/>
<Relationship Id="rId83" Type="http://schemas.openxmlformats.org/officeDocument/2006/relationships/slide" Target="slides/slide76.xml"/>
<Relationship Id="rId84" Type="http://schemas.openxmlformats.org/officeDocument/2006/relationships/slide" Target="slides/slide77.xml"/>
<Relationship Id="rId85" Type="http://schemas.openxmlformats.org/officeDocument/2006/relationships/slide" Target="slides/slide78.xml"/>
<Relationship Id="rId86" Type="http://schemas.openxmlformats.org/officeDocument/2006/relationships/slide" Target="slides/slide79.xml"/>
<Relationship Id="rId87" Type="http://schemas.openxmlformats.org/officeDocument/2006/relationships/slide" Target="slides/slide80.xml"/>
<Relationship Id="rId88" Type="http://schemas.openxmlformats.org/officeDocument/2006/relationships/slide" Target="slides/slide81.xml"/>
<Relationship Id="rId89" Type="http://schemas.openxmlformats.org/officeDocument/2006/relationships/slide" Target="slides/slide82.xml"/>
<Relationship Id="rId90" Type="http://schemas.openxmlformats.org/officeDocument/2006/relationships/slide" Target="slides/slide83.xml"/>
<Relationship Id="rId91" Type="http://schemas.openxmlformats.org/officeDocument/2006/relationships/slide" Target="slides/slide84.xml"/>
<Relationship Id="rId92" Type="http://schemas.openxmlformats.org/officeDocument/2006/relationships/slide" Target="slides/slide85.xml"/>
<Relationship Id="rId93" Type="http://schemas.openxmlformats.org/officeDocument/2006/relationships/slide" Target="slides/slide86.xml"/>
<Relationship Id="rId94" Type="http://schemas.openxmlformats.org/officeDocument/2006/relationships/slide" Target="slides/slide87.xml"/>
<Relationship Id="rId95" Type="http://schemas.openxmlformats.org/officeDocument/2006/relationships/slide" Target="slides/slide88.xml"/>
<Relationship Id="rId96" Type="http://schemas.openxmlformats.org/officeDocument/2006/relationships/slide" Target="slides/slide89.xml"/>
<Relationship Id="rId97" Type="http://schemas.openxmlformats.org/officeDocument/2006/relationships/slide" Target="slides/slide90.xml"/>
<Relationship Id="rId98" Type="http://schemas.openxmlformats.org/officeDocument/2006/relationships/slide" Target="slides/slide91.xml"/>
<Relationship Id="rId99" Type="http://schemas.openxmlformats.org/officeDocument/2006/relationships/slide" Target="slides/slide92.xml"/>
<Relationship Id="rId100" Type="http://schemas.openxmlformats.org/officeDocument/2006/relationships/slide" Target="slides/slide93.xml"/>
<Relationship Id="rId101" Type="http://schemas.openxmlformats.org/officeDocument/2006/relationships/slide" Target="slides/slide94.xml"/>
<Relationship Id="rId102" Type="http://schemas.openxmlformats.org/officeDocument/2006/relationships/slide" Target="slides/slide95.xml"/>
<Relationship Id="rId103" Type="http://schemas.openxmlformats.org/officeDocument/2006/relationships/slide" Target="slides/slide96.xml"/>
<Relationship Id="rId104" Type="http://schemas.openxmlformats.org/officeDocument/2006/relationships/slide" Target="slides/slide97.xml"/>
<Relationship Id="rId105" Type="http://schemas.openxmlformats.org/officeDocument/2006/relationships/slide" Target="slides/slide98.xml"/>
<Relationship Id="rId106" Type="http://schemas.openxmlformats.org/officeDocument/2006/relationships/slide" Target="slides/slide99.xml"/>
<Relationship Id="rId107" Type="http://schemas.openxmlformats.org/officeDocument/2006/relationships/slide" Target="slides/slide100.xml"/>
<Relationship Id="rId108" Type="http://schemas.openxmlformats.org/officeDocument/2006/relationships/slide" Target="slides/slide101.xml"/>
<Relationship Id="rId109" Type="http://schemas.openxmlformats.org/officeDocument/2006/relationships/slide" Target="slides/slide102.xml"/>
<Relationship Id="rId110" Type="http://schemas.openxmlformats.org/officeDocument/2006/relationships/slide" Target="slides/slide103.xml"/>
<Relationship Id="rId111" Type="http://schemas.openxmlformats.org/officeDocument/2006/relationships/slide" Target="slides/slide104.xml"/>
<Relationship Id="rId112" Type="http://schemas.openxmlformats.org/officeDocument/2006/relationships/slide" Target="slides/slide105.xml"/>
<Relationship Id="rId113" Type="http://schemas.openxmlformats.org/officeDocument/2006/relationships/slide" Target="slides/slide106.xml"/>
<Relationship Id="rId114" Type="http://schemas.openxmlformats.org/officeDocument/2006/relationships/slide" Target="slides/slide107.xml"/>
<Relationship Id="rId115" Type="http://schemas.openxmlformats.org/officeDocument/2006/relationships/slide" Target="slides/slide108.xml"/>
<Relationship Id="rId116" Type="http://schemas.openxmlformats.org/officeDocument/2006/relationships/slide" Target="slides/slide109.xml"/>
<Relationship Id="rId117" Type="http://schemas.openxmlformats.org/officeDocument/2006/relationships/slide" Target="slides/slide110.xml"/>
<Relationship Id="rId118" Type="http://schemas.openxmlformats.org/officeDocument/2006/relationships/slide" Target="slides/slide111.xml"/>
<Relationship Id="rId119" Type="http://schemas.openxmlformats.org/officeDocument/2006/relationships/slide" Target="slides/slide112.xml"/>
<Relationship Id="rId120" Type="http://schemas.openxmlformats.org/officeDocument/2006/relationships/slide" Target="slides/slide113.xml"/>
<Relationship Id="rId121" Type="http://schemas.openxmlformats.org/officeDocument/2006/relationships/slide" Target="slides/slide114.xml"/>
<Relationship Id="rId122" Type="http://schemas.openxmlformats.org/officeDocument/2006/relationships/slide" Target="slides/slide115.xml"/>
<Relationship Id="rId123" Type="http://schemas.openxmlformats.org/officeDocument/2006/relationships/slide" Target="slides/slide116.xml"/>
<Relationship Id="rId124" Type="http://schemas.openxmlformats.org/officeDocument/2006/relationships/slide" Target="slides/slide117.xml"/>
<Relationship Id="rId125" Type="http://schemas.openxmlformats.org/officeDocument/2006/relationships/slide" Target="slides/slide118.xml"/>
<Relationship Id="rId126" Type="http://schemas.openxmlformats.org/officeDocument/2006/relationships/slide" Target="slides/slide119.xml"/>
<Relationship Id="rId127" Type="http://schemas.openxmlformats.org/officeDocument/2006/relationships/slide" Target="slides/slide120.xml"/>
<Relationship Id="rId128" Type="http://schemas.openxmlformats.org/officeDocument/2006/relationships/slide" Target="slides/slide121.xml"/>
<Relationship Id="rId129" Type="http://schemas.openxmlformats.org/officeDocument/2006/relationships/slide" Target="slides/slide122.xml"/>
<Relationship Id="rId130" Type="http://schemas.openxmlformats.org/officeDocument/2006/relationships/slide" Target="slides/slide123.xml"/>
<Relationship Id="rId131" Type="http://schemas.openxmlformats.org/officeDocument/2006/relationships/slide" Target="slides/slide124.xml"/>
<Relationship Id="rId132" Type="http://schemas.openxmlformats.org/officeDocument/2006/relationships/slide" Target="slides/slide125.xml"/>
<Relationship Id="rId133" Type="http://schemas.openxmlformats.org/officeDocument/2006/relationships/slide" Target="slides/slide126.xml"/>
<Relationship Id="rId134" Type="http://schemas.openxmlformats.org/officeDocument/2006/relationships/slide" Target="slides/slide127.xml"/>
<Relationship Id="rId135" Type="http://schemas.openxmlformats.org/officeDocument/2006/relationships/slide" Target="slides/slide128.xml"/>
<Relationship Id="rId136" Type="http://schemas.openxmlformats.org/officeDocument/2006/relationships/slide" Target="slides/slide129.xml"/>
<Relationship Id="rId137" Type="http://schemas.openxmlformats.org/officeDocument/2006/relationships/slide" Target="slides/slide130.xml"/>
<Relationship Id="rId138" Type="http://schemas.openxmlformats.org/officeDocument/2006/relationships/slide" Target="slides/slide131.xml"/>
<Relationship Id="rId139" Type="http://schemas.openxmlformats.org/officeDocument/2006/relationships/slide" Target="slides/slide132.xml"/>
<Relationship Id="rId140" Type="http://schemas.openxmlformats.org/officeDocument/2006/relationships/slide" Target="slides/slide133.xml"/>
<Relationship Id="rId141" Type="http://schemas.openxmlformats.org/officeDocument/2006/relationships/slide" Target="slides/slide134.xml"/>
<Relationship Id="rId142" Type="http://schemas.openxmlformats.org/officeDocument/2006/relationships/slide" Target="slides/slide135.xml"/>
<Relationship Id="rId143" Type="http://schemas.openxmlformats.org/officeDocument/2006/relationships/slide" Target="slides/slide136.xml"/>
<Relationship Id="rId144" Type="http://schemas.openxmlformats.org/officeDocument/2006/relationships/slide" Target="slides/slide137.xml"/>
<Relationship Id="rId145" Type="http://schemas.openxmlformats.org/officeDocument/2006/relationships/slide" Target="slides/slide138.xml"/>
<Relationship Id="rId146" Type="http://schemas.openxmlformats.org/officeDocument/2006/relationships/slide" Target="slides/slide139.xml"/>
<Relationship Id="rId147" Type="http://schemas.openxmlformats.org/officeDocument/2006/relationships/slide" Target="slides/slide140.xml"/>
<Relationship Id="rId148" Type="http://schemas.openxmlformats.org/officeDocument/2006/relationships/slide" Target="slides/slide141.xml"/>
<Relationship Id="rId149" Type="http://schemas.openxmlformats.org/officeDocument/2006/relationships/slide" Target="slides/slide142.xml"/>
<Relationship Id="rId150" Type="http://schemas.openxmlformats.org/officeDocument/2006/relationships/slide" Target="slides/slide143.xml"/>
<Relationship Id="rId151" Type="http://schemas.openxmlformats.org/officeDocument/2006/relationships/slide" Target="slides/slide144.xml"/>
<Relationship Id="rId152" Type="http://schemas.openxmlformats.org/officeDocument/2006/relationships/slide" Target="slides/slide145.xml"/>
<Relationship Id="rId153" Type="http://schemas.openxmlformats.org/officeDocument/2006/relationships/slide" Target="slides/slide146.xml"/>
<Relationship Id="rId154" Type="http://schemas.openxmlformats.org/officeDocument/2006/relationships/slide" Target="slides/slide147.xml"/>
<Relationship Id="rId155" Type="http://schemas.openxmlformats.org/officeDocument/2006/relationships/slide" Target="slides/slide148.xml"/>
<Relationship Id="rId156" Type="http://schemas.openxmlformats.org/officeDocument/2006/relationships/slide" Target="slides/slide149.xml"/>
<Relationship Id="rId157" Type="http://schemas.openxmlformats.org/officeDocument/2006/relationships/slide" Target="slides/slide150.xml"/>
<Relationship Id="rId158" Type="http://schemas.openxmlformats.org/officeDocument/2006/relationships/slide" Target="slides/slide151.xml"/>
<Relationship Id="rId159" Type="http://schemas.openxmlformats.org/officeDocument/2006/relationships/slide" Target="slides/slide152.xml"/>
<Relationship Id="rId160" Type="http://schemas.openxmlformats.org/officeDocument/2006/relationships/slide" Target="slides/slide153.xml"/>
<Relationship Id="rId161" Type="http://schemas.openxmlformats.org/officeDocument/2006/relationships/slide" Target="slides/slide154.xml"/>
<Relationship Id="rId162" Type="http://schemas.openxmlformats.org/officeDocument/2006/relationships/slide" Target="slides/slide155.xml"/>
<Relationship Id="rId163" Type="http://schemas.openxmlformats.org/officeDocument/2006/relationships/slide" Target="slides/slide156.xml"/>
<Relationship Id="rId164" Type="http://schemas.openxmlformats.org/officeDocument/2006/relationships/slide" Target="slides/slide157.xml"/>
<Relationship Id="rId165" Type="http://schemas.openxmlformats.org/officeDocument/2006/relationships/slide" Target="slides/slide158.xml"/>
<Relationship Id="rId166" Type="http://schemas.openxmlformats.org/officeDocument/2006/relationships/slide" Target="slides/slide159.xml"/>
<Relationship Id="rId167" Type="http://schemas.openxmlformats.org/officeDocument/2006/relationships/slide" Target="slides/slide160.xml"/>
<Relationship Id="rId168" Type="http://schemas.openxmlformats.org/officeDocument/2006/relationships/slide" Target="slides/slide161.xml"/>
<Relationship Id="rId169" Type="http://schemas.openxmlformats.org/officeDocument/2006/relationships/slide" Target="slides/slide162.xml"/>
<Relationship Id="rId170" Type="http://schemas.openxmlformats.org/officeDocument/2006/relationships/slide" Target="slides/slide163.xml"/>
<Relationship Id="rId171" Type="http://schemas.openxmlformats.org/officeDocument/2006/relationships/slide" Target="slides/slide164.xml"/>
<Relationship Id="rId172" Type="http://schemas.openxmlformats.org/officeDocument/2006/relationships/slide" Target="slides/slide165.xml"/>
<Relationship Id="rId173" Type="http://schemas.openxmlformats.org/officeDocument/2006/relationships/slide" Target="slides/slide166.xml"/>
<Relationship Id="rId174" Type="http://schemas.openxmlformats.org/officeDocument/2006/relationships/slide" Target="slides/slide167.xml"/>
<Relationship Id="rId175" Type="http://schemas.openxmlformats.org/officeDocument/2006/relationships/slide" Target="slides/slide168.xml"/>
<Relationship Id="rId176" Type="http://schemas.openxmlformats.org/officeDocument/2006/relationships/slide" Target="slides/slide169.xml"/>
<Relationship Id="rId177" Type="http://schemas.openxmlformats.org/officeDocument/2006/relationships/slide" Target="slides/slide170.xml"/>
<Relationship Id="rId178" Type="http://schemas.openxmlformats.org/officeDocument/2006/relationships/slide" Target="slides/slide171.xml"/>
<Relationship Id="rId179" Type="http://schemas.openxmlformats.org/officeDocument/2006/relationships/slide" Target="slides/slide172.xml"/>
<Relationship Id="rId180" Type="http://schemas.openxmlformats.org/officeDocument/2006/relationships/slide" Target="slides/slide173.xml"/>
<Relationship Id="rId181" Type="http://schemas.openxmlformats.org/officeDocument/2006/relationships/slide" Target="slides/slide174.xml"/>
<Relationship Id="rId182" Type="http://schemas.openxmlformats.org/officeDocument/2006/relationships/slide" Target="slides/slide175.xml"/>
<Relationship Id="rId183" Type="http://schemas.openxmlformats.org/officeDocument/2006/relationships/slide" Target="slides/slide176.xml"/>
<Relationship Id="rId184" Type="http://schemas.openxmlformats.org/officeDocument/2006/relationships/slide" Target="slides/slide177.xml"/>
<Relationship Id="rId185" Type="http://schemas.openxmlformats.org/officeDocument/2006/relationships/slide" Target="slides/slide178.xml"/>
<Relationship Id="rId186" Type="http://schemas.openxmlformats.org/officeDocument/2006/relationships/slide" Target="slides/slide179.xml"/>
<Relationship Id="rId187" Type="http://schemas.openxmlformats.org/officeDocument/2006/relationships/slide" Target="slides/slide180.xml"/>
<Relationship Id="rId188" Type="http://schemas.openxmlformats.org/officeDocument/2006/relationships/slide" Target="slides/slide181.xml"/>
<Relationship Id="rId189" Type="http://schemas.openxmlformats.org/officeDocument/2006/relationships/slide" Target="slides/slide182.xml"/>
<Relationship Id="rId190" Type="http://schemas.openxmlformats.org/officeDocument/2006/relationships/slide" Target="slides/slide183.xml"/>
<Relationship Id="rId191" Type="http://schemas.openxmlformats.org/officeDocument/2006/relationships/slide" Target="slides/slide184.xml"/>
<Relationship Id="rId192" Type="http://schemas.openxmlformats.org/officeDocument/2006/relationships/slide" Target="slides/slide185.xml"/>
<Relationship Id="rId193" Type="http://schemas.openxmlformats.org/officeDocument/2006/relationships/slide" Target="slides/slide186.xml"/>
<Relationship Id="rId194" Type="http://schemas.openxmlformats.org/officeDocument/2006/relationships/slide" Target="slides/slide187.xml"/>
<Relationship Id="rId195" Type="http://schemas.openxmlformats.org/officeDocument/2006/relationships/slide" Target="slides/slide188.xml"/>
<Relationship Id="rId196" Type="http://schemas.openxmlformats.org/officeDocument/2006/relationships/slide" Target="slides/slide189.xml"/>
<Relationship Id="rId197" Type="http://schemas.openxmlformats.org/officeDocument/2006/relationships/slide" Target="slides/slide190.xml"/>
<Relationship Id="rId198" Type="http://schemas.openxmlformats.org/officeDocument/2006/relationships/slide" Target="slides/slide191.xml"/>
<Relationship Id="rId199" Type="http://schemas.openxmlformats.org/officeDocument/2006/relationships/slide" Target="slides/slide192.xml"/>
<Relationship Id="rId200" Type="http://schemas.openxmlformats.org/officeDocument/2006/relationships/slide" Target="slides/slide193.xml"/>
<Relationship Id="rId201" Type="http://schemas.openxmlformats.org/officeDocument/2006/relationships/slide" Target="slides/slide194.xml"/>
<Relationship Id="rId202" Type="http://schemas.openxmlformats.org/officeDocument/2006/relationships/slide" Target="slides/slide195.xml"/>
<Relationship Id="rId203" Type="http://schemas.openxmlformats.org/officeDocument/2006/relationships/slide" Target="slides/slide196.xml"/>
<Relationship Id="rId204" Type="http://schemas.openxmlformats.org/officeDocument/2006/relationships/slide" Target="slides/slide197.xml"/>
<Relationship Id="rId205" Type="http://schemas.openxmlformats.org/officeDocument/2006/relationships/slide" Target="slides/slide198.xml"/>
<Relationship Id="rId206" Type="http://schemas.openxmlformats.org/officeDocument/2006/relationships/slide" Target="slides/slide199.xml"/>
<Relationship Id="rId207" Type="http://schemas.openxmlformats.org/officeDocument/2006/relationships/slide" Target="slides/slide200.xml"/>
<Relationship Id="rId208" Type="http://schemas.openxmlformats.org/officeDocument/2006/relationships/slide" Target="slides/slide201.xml"/>
<Relationship Id="rId209" Type="http://schemas.openxmlformats.org/officeDocument/2006/relationships/slide" Target="slides/slide202.xml"/>
<Relationship Id="rId210" Type="http://schemas.openxmlformats.org/officeDocument/2006/relationships/slide" Target="slides/slide203.xml"/>
<Relationship Id="rId211" Type="http://schemas.openxmlformats.org/officeDocument/2006/relationships/slide" Target="slides/slide204.xml"/>
<Relationship Id="rId212" Type="http://schemas.openxmlformats.org/officeDocument/2006/relationships/slide" Target="slides/slide205.xml"/>
<Relationship Id="rId213" Type="http://schemas.openxmlformats.org/officeDocument/2006/relationships/slide" Target="slides/slide206.xml"/>
<Relationship Id="rId214" Type="http://schemas.openxmlformats.org/officeDocument/2006/relationships/slide" Target="slides/slide207.xml"/>
<Relationship Id="rId215" Type="http://schemas.openxmlformats.org/officeDocument/2006/relationships/slide" Target="slides/slide208.xml"/>
<Relationship Id="rId216" Type="http://schemas.openxmlformats.org/officeDocument/2006/relationships/slide" Target="slides/slide209.xml"/>
<Relationship Id="rId217" Type="http://schemas.openxmlformats.org/officeDocument/2006/relationships/slide" Target="slides/slide210.xml"/>
<Relationship Id="rId218" Type="http://schemas.openxmlformats.org/officeDocument/2006/relationships/slide" Target="slides/slide211.xml"/>
<Relationship Id="rId219" Type="http://schemas.openxmlformats.org/officeDocument/2006/relationships/slide" Target="slides/slide212.xml"/>
<Relationship Id="rId220" Type="http://schemas.openxmlformats.org/officeDocument/2006/relationships/slide" Target="slides/slide213.xml"/>
<Relationship Id="rId221" Type="http://schemas.openxmlformats.org/officeDocument/2006/relationships/slide" Target="slides/slide214.xml"/>
<Relationship Id="rId222" Type="http://schemas.openxmlformats.org/officeDocument/2006/relationships/slide" Target="slides/slide215.xml"/>
<Relationship Id="rId223" Type="http://schemas.openxmlformats.org/officeDocument/2006/relationships/slide" Target="slides/slide216.xml"/>
<Relationship Id="rId224" Type="http://schemas.openxmlformats.org/officeDocument/2006/relationships/slide" Target="slides/slide217.xml"/>
</Relationships>
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AF811C-530C-49A5-822F-881B38CD0B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7DC83-5F53-4F35-84B6-3025557A05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20C98-04B9-4E28-81EE-E8DDEF2F8693}" type="datetimeFigureOut">
              <a:rPr lang="en-SE" smtClean="0"/>
              <a:t>2021-02-15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94F45A-E1A9-4A5D-8B21-9DA61F5686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1AFE-6E8A-4C9E-ABD2-AB533CA77A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7E9719-3CD2-4633-BC40-A8D03B0500F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209476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52C01-3C3C-4D9C-ABB0-0BC46DEFBF8E}" type="datetimeFigureOut">
              <a:rPr lang="en-SE" smtClean="0"/>
              <a:t>2021-02-15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0E1D1-376C-4C5E-9193-4C9594C5D88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8132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D91D-07BB-402B-AEFD-C81479DAF7BC}" type="datetimeFigureOut">
              <a:rPr lang="en-SE" smtClean="0"/>
              <a:t>2021-02-15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581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D91D-07BB-402B-AEFD-C81479DAF7BC}" type="datetimeFigureOut">
              <a:rPr lang="en-SE" smtClean="0"/>
              <a:t>2021-02-15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45391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 userDrawn="1"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299C9AD-073E-4E96-9220-DFE1EA11F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8300" y="152129"/>
            <a:ext cx="8488170" cy="6062979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6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CE7D91D-07BB-402B-AEFD-C81479DAF7BC}" type="datetimeFigureOut">
              <a:rPr lang="en-SE" smtClean="0"/>
              <a:t>2021-02-15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131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7" r:id="rId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40495679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7bcc7cff.png"/>
</Relationships>

</file>

<file path=ppt/slides/_rels/slide10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98040ae.png"/>
</Relationships>

</file>

<file path=ppt/slides/_rels/slide10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816314e.png"/>
</Relationships>

</file>

<file path=ppt/slides/_rels/slide10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23449e5.png"/>
</Relationships>

</file>

<file path=ppt/slides/_rels/slide10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00b472.png"/>
</Relationships>

</file>

<file path=ppt/slides/_rels/slide10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cfb3d2c.png"/>
</Relationships>

</file>

<file path=ppt/slides/_rels/slide10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5ec16bc.png"/>
</Relationships>

</file>

<file path=ppt/slides/_rels/slide10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8e979e7.png"/>
</Relationships>

</file>

<file path=ppt/slides/_rels/slide10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1c645370.png"/>
</Relationships>

</file>

<file path=ppt/slides/_rels/slide10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18b57745.png"/>
</Relationships>

</file>

<file path=ppt/slides/_rels/slide10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75223cbe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7cd37463.png"/>
</Relationships>

</file>

<file path=ppt/slides/_rels/slide1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5226fa.png"/>
</Relationships>

</file>

<file path=ppt/slides/_rels/slide1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a185b87.png"/>
</Relationships>

</file>

<file path=ppt/slides/_rels/slide1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4c92221.png"/>
</Relationships>

</file>

<file path=ppt/slides/_rels/slide1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64b7b3e.png"/>
</Relationships>

</file>

<file path=ppt/slides/_rels/slide1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3744249.png"/>
</Relationships>

</file>

<file path=ppt/slides/_rels/slide1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7de12cbe.png"/>
</Relationships>

</file>

<file path=ppt/slides/_rels/slide1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a67cca.png"/>
</Relationships>

</file>

<file path=ppt/slides/_rels/slide1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1f4520d.png"/>
</Relationships>

</file>

<file path=ppt/slides/_rels/slide1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120b34c8.png"/>
</Relationships>

</file>

<file path=ppt/slides/_rels/slide1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b9f4e65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413a95.png"/>
</Relationships>

</file>

<file path=ppt/slides/_rels/slide1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45e05094.png"/>
</Relationships>

</file>

<file path=ppt/slides/_rels/slide1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2f940f8.png"/>
</Relationships>

</file>

<file path=ppt/slides/_rels/slide1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4a99143.png"/>
</Relationships>

</file>

<file path=ppt/slides/_rels/slide1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8b93e49.png"/>
</Relationships>

</file>

<file path=ppt/slides/_rels/slide1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84867bf.png"/>
</Relationships>

</file>

<file path=ppt/slides/_rels/slide1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47653b19.png"/>
</Relationships>

</file>

<file path=ppt/slides/_rels/slide1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5924899.png"/>
</Relationships>

</file>

<file path=ppt/slides/_rels/slide1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6c45d2a.png"/>
</Relationships>

</file>

<file path=ppt/slides/_rels/slide1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93d205c.png"/>
</Relationships>

</file>

<file path=ppt/slides/_rels/slide1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ddd1970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1c785200.png"/>
</Relationships>

</file>

<file path=ppt/slides/_rels/slide1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7a965442.png"/>
</Relationships>

</file>

<file path=ppt/slides/_rels/slide1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a643c6b.png"/>
</Relationships>

</file>

<file path=ppt/slides/_rels/slide1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70417f6e.png"/>
</Relationships>

</file>

<file path=ppt/slides/_rels/slide1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18e10b3.png"/>
</Relationships>

</file>

<file path=ppt/slides/_rels/slide1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7230b18.png"/>
</Relationships>

</file>

<file path=ppt/slides/_rels/slide1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270109.png"/>
</Relationships>

</file>

<file path=ppt/slides/_rels/slide1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7ad06852.png"/>
</Relationships>

</file>

<file path=ppt/slides/_rels/slide1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0456e63.png"/>
</Relationships>

</file>

<file path=ppt/slides/_rels/slide1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cbe7454.png"/>
</Relationships>

</file>

<file path=ppt/slides/_rels/slide1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5a4fcf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ae56a6a.png"/>
</Relationships>

</file>

<file path=ppt/slides/_rels/slide1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d6f5c62.png"/>
</Relationships>

</file>

<file path=ppt/slides/_rels/slide1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11706121.png"/>
</Relationships>

</file>

<file path=ppt/slides/_rels/slide1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2b14cd7.png"/>
</Relationships>

</file>

<file path=ppt/slides/_rels/slide1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ace76c8.png"/>
</Relationships>

</file>

<file path=ppt/slides/_rels/slide1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400166d6.png"/>
</Relationships>

</file>

<file path=ppt/slides/_rels/slide1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f625041.png"/>
</Relationships>

</file>

<file path=ppt/slides/_rels/slide1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1f872ac.png"/>
</Relationships>

</file>

<file path=ppt/slides/_rels/slide1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f9a47f6.png"/>
</Relationships>

</file>

<file path=ppt/slides/_rels/slide1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96018ec.png"/>
</Relationships>

</file>

<file path=ppt/slides/_rels/slide1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6dc569d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f7b51c1.png"/>
</Relationships>

</file>

<file path=ppt/slides/_rels/slide1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4cb72acb.png"/>
</Relationships>

</file>

<file path=ppt/slides/_rels/slide1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1cf5943.png"/>
</Relationships>

</file>

<file path=ppt/slides/_rels/slide1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e293a49.png"/>
</Relationships>

</file>

<file path=ppt/slides/_rels/slide15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0ca34ac.png"/>
</Relationships>

</file>

<file path=ppt/slides/_rels/slide15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d3e521.png"/>
</Relationships>

</file>

<file path=ppt/slides/_rels/slide15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f261db6.png"/>
</Relationships>

</file>

<file path=ppt/slides/_rels/slide15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76d7119f.png"/>
</Relationships>

</file>

<file path=ppt/slides/_rels/slide15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a4b4dd4.png"/>
</Relationships>

</file>

<file path=ppt/slides/_rels/slide15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3662ce.png"/>
</Relationships>

</file>

<file path=ppt/slides/_rels/slide15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7fa6be7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cec93d.png"/>
</Relationships>

</file>

<file path=ppt/slides/_rels/slide16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71156991.png"/>
</Relationships>

</file>

<file path=ppt/slides/_rels/slide16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ef54fd.png"/>
</Relationships>

</file>

<file path=ppt/slides/_rels/slide16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e1e62ae.png"/>
</Relationships>

</file>

<file path=ppt/slides/_rels/slide16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e8545b6.png"/>
</Relationships>

</file>

<file path=ppt/slides/_rels/slide16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04d35d5.png"/>
</Relationships>

</file>

<file path=ppt/slides/_rels/slide16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1957c68.png"/>
</Relationships>

</file>

<file path=ppt/slides/_rels/slide16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8f7381c.png"/>
</Relationships>

</file>

<file path=ppt/slides/_rels/slide16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34c7538.png"/>
</Relationships>

</file>

<file path=ppt/slides/_rels/slide16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41867c99.png"/>
</Relationships>

</file>

<file path=ppt/slides/_rels/slide16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dc07cbf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7ebbc0.png"/>
</Relationships>

</file>

<file path=ppt/slides/_rels/slide17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b3c2ff3.png"/>
</Relationships>

</file>

<file path=ppt/slides/_rels/slide17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f4052f3.png"/>
</Relationships>

</file>

<file path=ppt/slides/_rels/slide17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66e6828.png"/>
</Relationships>

</file>

<file path=ppt/slides/_rels/slide17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7340476e.png"/>
</Relationships>

</file>

<file path=ppt/slides/_rels/slide17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431667d7.png"/>
</Relationships>

</file>

<file path=ppt/slides/_rels/slide17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2fe94c.png"/>
</Relationships>

</file>

<file path=ppt/slides/_rels/slide17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bb324ce.png"/>
</Relationships>

</file>

<file path=ppt/slides/_rels/slide17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7eed5832.png"/>
</Relationships>

</file>

<file path=ppt/slides/_rels/slide17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7cce7bb3.png"/>
</Relationships>

</file>

<file path=ppt/slides/_rels/slide17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1065693e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e48762b.png"/>
</Relationships>

</file>

<file path=ppt/slides/_rels/slide18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e986ef9.png"/>
</Relationships>

</file>

<file path=ppt/slides/_rels/slide18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56879f0.png"/>
</Relationships>

</file>

<file path=ppt/slides/_rels/slide18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4b832d83.png"/>
</Relationships>

</file>

<file path=ppt/slides/_rels/slide18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1cba244d.png"/>
</Relationships>

</file>

<file path=ppt/slides/_rels/slide18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5c575a2.png"/>
</Relationships>

</file>

<file path=ppt/slides/_rels/slide18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6a152c9.png"/>
</Relationships>

</file>

<file path=ppt/slides/_rels/slide18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171e4b55.png"/>
</Relationships>

</file>

<file path=ppt/slides/_rels/slide18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7077fbc.png"/>
</Relationships>

</file>

<file path=ppt/slides/_rels/slide18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16074ed.png"/>
</Relationships>

</file>

<file path=ppt/slides/_rels/slide18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7d8b6c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0d27ae0.png"/>
</Relationships>

</file>

<file path=ppt/slides/_rels/slide19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384578b.png"/>
</Relationships>

</file>

<file path=ppt/slides/_rels/slide19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46c534fb.png"/>
</Relationships>

</file>

<file path=ppt/slides/_rels/slide19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65a2d0d.png"/>
</Relationships>

</file>

<file path=ppt/slides/_rels/slide19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4fe475ad.png"/>
</Relationships>

</file>

<file path=ppt/slides/_rels/slide19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0c3763.png"/>
</Relationships>

</file>

<file path=ppt/slides/_rels/slide19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76bc7364.png"/>
</Relationships>

</file>

<file path=ppt/slides/_rels/slide19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790c196b.png"/>
</Relationships>

</file>

<file path=ppt/slides/_rels/slide19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9b94654.png"/>
</Relationships>

</file>

<file path=ppt/slides/_rels/slide19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6316bba.png"/>
</Relationships>

</file>

<file path=ppt/slides/_rels/slide19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83728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577c6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b621495.png"/>
</Relationships>

</file>

<file path=ppt/slides/_rels/slide20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b04c07.png"/>
</Relationships>

</file>

<file path=ppt/slides/_rels/slide20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1253638.png"/>
</Relationships>

</file>

<file path=ppt/slides/_rels/slide20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28a180e.png"/>
</Relationships>

</file>

<file path=ppt/slides/_rels/slide20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1a1e6985.png"/>
</Relationships>

</file>

<file path=ppt/slides/_rels/slide20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401a111f.png"/>
</Relationships>

</file>

<file path=ppt/slides/_rels/slide20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ddb1e8c.png"/>
</Relationships>

</file>

<file path=ppt/slides/_rels/slide20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af75bc2.png"/>
</Relationships>

</file>

<file path=ppt/slides/_rels/slide20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712e7e3a.png"/>
</Relationships>

</file>

<file path=ppt/slides/_rels/slide20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ec73f0f.png"/>
</Relationships>

</file>

<file path=ppt/slides/_rels/slide20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40b3647a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36911e5.png"/>
</Relationships>

</file>

<file path=ppt/slides/_rels/slide2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71e41a7.png"/>
</Relationships>

</file>

<file path=ppt/slides/_rels/slide2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4b4a23d.png"/>
</Relationships>

</file>

<file path=ppt/slides/_rels/slide2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fb7567a.png"/>
</Relationships>

</file>

<file path=ppt/slides/_rels/slide2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73147ef.png"/>
</Relationships>

</file>

<file path=ppt/slides/_rels/slide2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81649b9.png"/>
</Relationships>

</file>

<file path=ppt/slides/_rels/slide2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be84fac.png"/>
</Relationships>

</file>

<file path=ppt/slides/_rels/slide2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09e56a8.png"/>
</Relationships>

</file>

<file path=ppt/slides/_rels/slide2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494569b7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6317b32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16211944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ded70fc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5d6603f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78863ae2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11db790b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05e495c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5ca370b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4a1c55ff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160b5b56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83d4767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5386c0f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bd34f8a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cd54be0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035524d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e3e2804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af73d4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bfe13d4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74857d6d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eee3709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184e6e20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7d3ded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c984f84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49286062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e6f1ae7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73ee4216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3e45f8c.png"/>
</Relationships>

</file>

<file path=ppt/slides/_rels/slide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48f6422b.png"/>
</Relationships>

</file>

<file path=ppt/slides/_rels/slide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827c5c.png"/>
</Relationships>

</file>

<file path=ppt/slides/_rels/slide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c582866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c035ef.png"/>
</Relationships>

</file>

<file path=ppt/slides/_rels/slide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2c4e50.png"/>
</Relationships>

</file>

<file path=ppt/slides/_rels/slide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f8565db.png"/>
</Relationships>

</file>

<file path=ppt/slides/_rels/slide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170f6826.png"/>
</Relationships>

</file>

<file path=ppt/slides/_rels/slide5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7d31999.png"/>
</Relationships>

</file>

<file path=ppt/slides/_rels/slide5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66f2fc4.png"/>
</Relationships>

</file>

<file path=ppt/slides/_rels/slide5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505c8d.png"/>
</Relationships>

</file>

<file path=ppt/slides/_rels/slide5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17aa35f5.png"/>
</Relationships>

</file>

<file path=ppt/slides/_rels/slide5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0472329.png"/>
</Relationships>

</file>

<file path=ppt/slides/_rels/slide5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e667f6c.png"/>
</Relationships>

</file>

<file path=ppt/slides/_rels/slide5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441c509c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a745d66.png"/>
</Relationships>

</file>

<file path=ppt/slides/_rels/slide6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9733226.png"/>
</Relationships>

</file>

<file path=ppt/slides/_rels/slide6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06d369d.png"/>
</Relationships>

</file>

<file path=ppt/slides/_rels/slide6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ba440a5.png"/>
</Relationships>

</file>

<file path=ppt/slides/_rels/slide6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11987e12.png"/>
</Relationships>

</file>

<file path=ppt/slides/_rels/slide6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2367ca3.png"/>
</Relationships>

</file>

<file path=ppt/slides/_rels/slide6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814281f.png"/>
</Relationships>

</file>

<file path=ppt/slides/_rels/slide6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d1a6523.png"/>
</Relationships>

</file>

<file path=ppt/slides/_rels/slide6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4e444c5e.png"/>
</Relationships>

</file>

<file path=ppt/slides/_rels/slide6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40a280d.png"/>
</Relationships>

</file>

<file path=ppt/slides/_rels/slide6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6a64051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4552aaf.png"/>
</Relationships>

</file>

<file path=ppt/slides/_rels/slide7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d5b3dbb.png"/>
</Relationships>

</file>

<file path=ppt/slides/_rels/slide7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943d4b.png"/>
</Relationships>

</file>

<file path=ppt/slides/_rels/slide7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21d6d1e.png"/>
</Relationships>

</file>

<file path=ppt/slides/_rels/slide7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fec3562.png"/>
</Relationships>

</file>

<file path=ppt/slides/_rels/slide7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5947964.png"/>
</Relationships>

</file>

<file path=ppt/slides/_rels/slide7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456252e.png"/>
</Relationships>

</file>

<file path=ppt/slides/_rels/slide7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fd764a.png"/>
</Relationships>

</file>

<file path=ppt/slides/_rels/slide7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f0f1f5d.png"/>
</Relationships>

</file>

<file path=ppt/slides/_rels/slide7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49c17679.png"/>
</Relationships>

</file>

<file path=ppt/slides/_rels/slide7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6526060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41a83a2a.png"/>
</Relationships>

</file>

<file path=ppt/slides/_rels/slide8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572377a5.png"/>
</Relationships>

</file>

<file path=ppt/slides/_rels/slide8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1be03bc3.png"/>
</Relationships>

</file>

<file path=ppt/slides/_rels/slide8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21b2a42.png"/>
</Relationships>

</file>

<file path=ppt/slides/_rels/slide8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143279ed.png"/>
</Relationships>

</file>

<file path=ppt/slides/_rels/slide8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610370a.png"/>
</Relationships>

</file>

<file path=ppt/slides/_rels/slide8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65a1459.png"/>
</Relationships>

</file>

<file path=ppt/slides/_rels/slide8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75d522b3.png"/>
</Relationships>

</file>

<file path=ppt/slides/_rels/slide8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ea2778b.png"/>
</Relationships>

</file>

<file path=ppt/slides/_rels/slide8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d03687b.png"/>
</Relationships>

</file>

<file path=ppt/slides/_rels/slide8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7c655d44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79d957f4.png"/>
</Relationships>

</file>

<file path=ppt/slides/_rels/slide9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2b096674.png"/>
</Relationships>

</file>

<file path=ppt/slides/_rels/slide9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7bb93ece.png"/>
</Relationships>

</file>

<file path=ppt/slides/_rels/slide9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734962c4.png"/>
</Relationships>

</file>

<file path=ppt/slides/_rels/slide9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dde1e54.png"/>
</Relationships>

</file>

<file path=ppt/slides/_rels/slide9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1fee3723.png"/>
</Relationships>

</file>

<file path=ppt/slides/_rels/slide9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3f97479b.png"/>
</Relationships>

</file>

<file path=ppt/slides/_rels/slide9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1ea7064.png"/>
</Relationships>

</file>

<file path=ppt/slides/_rels/slide9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12d57b9e.png"/>
</Relationships>

</file>

<file path=ppt/slides/_rels/slide9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414d79d6.png"/>
</Relationships>

</file>

<file path=ppt/slides/_rels/slide9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4ecc1151fdb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215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Calibri</vt:lpstr>
      <vt:lpstr>Calibri Light</vt:lpstr>
      <vt:lpstr>Retrospect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Joseph Noonan</dc:creator>
  <cp:lastModifiedBy/>
  <cp:revision>7</cp:revision>
  <dcterms:created xsi:type="dcterms:W3CDTF">2021-01-30T15:49:05Z</dcterms:created>
  <dcterms:modified xsi:type="dcterms:W3CDTF">2021-02-17T10:09:46Z</dcterms:modified>
</cp:coreProperties>
</file>